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E1F114-0FED-4B59-A094-CA495A6F1A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0EC487-72D8-4A70-9543-E754C9BEF7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4. Continued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Society for Integrative and Comparative Biology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DDDD17-7B6F-475A-AF66-1D6A4AA818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b/41.3.4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Zool</a:t>
            </a:r>
            <a:r>
              <a:rPr lang="en-US" altLang="en-US" sz="1000">
                <a:solidFill>
                  <a:srgbClr val="333333"/>
                </a:solidFill>
              </a:rPr>
              <a:t>, Volume 41, Issue 3, June 2001, Pages 487–506,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https://doi.org/10.1093/icb/41.3.487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4. Continued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4. Continued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2024-04-26T11:58:33Z</dcterms:modified>
</cp:coreProperties>
</file>