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F6FB7-588D-4D49-93A2-96E562C637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483A4-19F6-4C91-9B1F-84BBC7AB90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48B3EF-5AF9-42FA-BF90-1CF5A0EC0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2024-04-27T00:36:58Z</dcterms:modified>
</cp:coreProperties>
</file>