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1A913-F690-408C-9FA1-9CC9B18BAE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1460B-CD8B-4972-814D-19D2B9DDC7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685E2-7C0A-46E1-A4D3-1EDE0CAF78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2024-04-26T23:54:51Z</dcterms:modified>
</cp:coreProperties>
</file>