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9F45D1-94FD-488B-8CA1-32CE457044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8F72C4-B73A-4929-86B6-B79B819D6A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Multisensory integration by attention interactions on the frontocentral P50 and N1 components. P50 components for the multisensory stimuli were significantly larger in the attend audiovisual condition than for the summed unisensory responses, but this effect was reversed for the attend RSVP condition. Although the figure suggests an effect in the attend auditory condition, this effect was not statistically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7875CA-1D61-4B21-BF50-FA14188584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679–690, </a:t>
            </a:r>
            <a:r>
              <a:rPr lang="en-US" altLang="en-US" sz="1000">
                <a:solidFill>
                  <a:srgbClr val="333333"/>
                </a:solidFill>
                <a:hlinkClick r:id="rId3"/>
              </a:rPr>
              <a:t>https://doi.org/10.1093/cercor/bhk016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Multisensory integration by attention interactions on the frontocentral P50 and N1 components. P50 components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Multisensory integration by attention interactions on the frontocentral P50 and N1 components. P50 components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2024-04-26T06:07:00Z</dcterms:modified>
</cp:coreProperties>
</file>