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1E2861-9978-494F-823F-4D18AC345A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CBE5C7-A4CB-4359-B215-061EA4853F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Plots of the areas (A), number of dendritic branches (B), length of dendritic branches (C), spine densities (D) and number of spines (E) in the basal dendritic arbors of layer III pyramidal cells sampled in enriched and non-enriched Ts65Dn and control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176ED3-CD76-4608-AE09-335F6C53E1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758–764, </a:t>
            </a:r>
            <a:r>
              <a:rPr lang="en-US" altLang="en-US" sz="1000">
                <a:solidFill>
                  <a:srgbClr val="333333"/>
                </a:solidFill>
                <a:hlinkClick r:id="rId3"/>
              </a:rPr>
              <a:t>https://doi.org/10.1093/cercor/13.7.758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Plots of the areas (A), number of dendritic branches (B), length of dendritic branches (C), spine densities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Plots of the areas (A), number of dendritic branches (B), length of dendritic branches (C), spine densities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2024-04-26T14:37:48Z</dcterms:modified>
</cp:coreProperties>
</file>