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FC475-57BF-404A-A3F1-A9C2DBA912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BB2BA-9912-48D0-9B2B-E3351D6F26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 Magnitudes of anticipatory SCRs as a function of group [normal control (A) (n = 12) versus VM patients (B) (n = 7)], deck and card position within each deck. Note that control subjects gradually began to generate high-amplitude SCRs to the disadvantageous decks. The VM patients failed to do so.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ED2BF3-D55A-41DD-BA45-0645E914FE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0.3.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10, Issue 3, March 2000, Pages 295–307,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https://doi.org/10.1093/cercor/10.3.295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Magnitudes of anticipatory SCRs as a function of group [normal control (A) (n = 12) versus VM patients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Magnitudes of anticipatory SCRs as a function of group [normal control (A) (n = 12) versus VM patients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2024-04-26T08:19:41Z</dcterms:modified>
</cp:coreProperties>
</file>