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8CB9A-C212-4AAF-8A0A-1F0BCD389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71BEA-0C17-4EFC-A1CD-C9A4702E2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of advanced lesions in the innominate artery of apo E−/− mice. Sections showing positive staining for cyclooxygenase-2 in control (panel A), and 15 weeks Celecoxib-treated (panel B) apo E−/− mice. Lateral margins of lesions (panel A, closed arrows) as well as cells within the necrotic core (panel A, open arrows) showing positive staining for cyclooxygenase-2. Areas within the luminal cell layers (panel B, closed arrows) as well as areas within the necrotic core (panel B, open arrows) demonstrating staining for cyclooxygenase-2. Bar=100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800FD-C02D-4B77-AFFA-7527C9AC36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464-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60, Issue 1, October 2003, Pages 198–204,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https://doi.org/10.1016/S0008-6363(03)00464-4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Immunohistochemistry of advanced lesions in the innominate artery of apo E−/− mice. Sections showing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Immunohistochemistry of advanced lesions in the innominate artery of apo E−/− mice. Sections showing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2024-04-26T08:29:31Z</dcterms:modified>
</cp:coreProperties>
</file>