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4BA54-73F9-440E-991B-DB82458331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0A6416-0923-44A8-B94F-5BF7EDBDC5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Representative fluorescence-activated and light-transmission images of permeabilized DDT-MF2 smooth muscle cells. The myocytes were incubated either with vehicle (A) or GRK-2 antibody (B–E), followed by FITC-labelled secondary antibody, and then subjected to confocal laser scanning microscopy. (B) Native βARK labelled in myocytes exposed to vehicle, only. (C) Membrane translocation of native βARK after exposure to isoproterenol (indicated with an arrow). (D) Marked increase in fluorescence in a cluster of myocytes transfected with 0.7 μg pβARKmini/100 000 cells. (E) In pβARKmini-transfected myocytes, membrane translocation of the native βARK immunosignal was attenuated. The following pseudocolour scale was used: white, high signal intensity; orange, medium signal intensity; red, low signal intensity; black, none.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5359A5-0B33-4D73-BBFB-CB42CE866A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7)001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35, Issue 2, August 1997, Pages 324–333, </a:t>
            </a:r>
            <a:r>
              <a:rPr lang="en-US" altLang="en-US" sz="1000">
                <a:solidFill>
                  <a:srgbClr val="333333"/>
                </a:solidFill>
                <a:hlinkClick r:id="rId3"/>
              </a:rPr>
              <a:t>https://doi.org/10.1016/S0008-6363(97)00102-8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Representative fluorescence-activated and light-transmission images of permeabilized DDT-MF2 smooth muscle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Representative fluorescence-activated and light-transmission images of permeabilized DDT-MF2 smooth muscle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2024-04-26T23:34:09Z</dcterms:modified>
</cp:coreProperties>
</file>