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C8C97-13DC-42B9-B28D-ECE0E1C2DA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102A8-DC0D-4ACF-8C49-6570492FDE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0FF209-1A7A-453B-9B43-49E7059857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2024-04-27T05:01:47Z</dcterms:modified>
</cp:coreProperties>
</file>