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B5B99-849C-48D2-BEC5-418CCE81D1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3BD6B-2D68-421F-A7AA-B3F5A605C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1, showing our target sample as open circles (from GCS-I and GCS-III) and the targets taken from other papers (filled circles). The Sun is shown in the middle of the box, which represents our original selection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7D16B-D9F6-464C-B8F9-488F9B929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Same as Fig. 1, showing our target sample as open circles (from GCS-I and GCS-III) and the targets taken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Same as Fig. 1, showing our target sample as open circles (from GCS-I and GCS-III) and the targets taken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2024-04-26T08:39:15Z</dcterms:modified>
</cp:coreProperties>
</file>