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B902E-11ED-479E-B70C-E35A7D346E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A1EBE-6416-4A54-9692-FF53913EB2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66538-9140-46F3-AC54-8A561B6F7B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2024-04-26T07:17:06Z</dcterms:modified>
</cp:coreProperties>
</file>