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70280C-9426-4102-8B81-66159C47D8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AAD3A-E533-4D25-B2DC-3508B80ACE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Small sample of GeneALaCart output to a batch query. The data can be examined in Excel or serve as input to application-specific computer analysis programs.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C7AD0-E034-4765-BFF8-2EC416AFEE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Small sample of GeneALaCart output to a batch query. The data can be examined in Excel or serve as input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Small sample of GeneALaCart output to a batch query. The data can be examined in Excel or serve as input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2024-04-26T14:38:33Z</dcterms:modified>
</cp:coreProperties>
</file>