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54E6FF-C630-4731-A3B7-1C640D98DD6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3DB4A54-8915-4FE5-BED4-6E5955A8507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Individual trend lines that best fit the relation between the mean response times (averaged across button presses) and ERP amplitude during the 100- to 140-ms (Ta) interval measured over the right temporal electrode (T8). Participants showing the inverse relation between response time and ERP amplitude (r &gt; −0.22) are shown in black, whereas those with a weaker or positive correlation are shown in gray. Note that 13 out of 16 participants show decreased response times with increased Ta amplitude.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489395-CCD3-4268-A576-350FD7E5CF3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l01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5, May 2007, Pages 1074–1084,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https://doi.org/10.1093/cercor/bhl018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Individual trend lines that best fit the relation between the mean response times (averaged across button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Individual trend lines that best fit the relation between the mean response times (averaged across button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2024-09-18T23:59:06Z</dcterms:modified>
</cp:coreProperties>
</file>