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5CC0A-66BC-4DCB-A45C-C016A84B5B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939E7-C7AE-4C34-BBB3-6D1BE3292C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trend lines that best fit the relation between the mean response times (averaged across button presses) and ERP amplitude during the 100- to 140-ms (Ta) interval measured over the right temporal electrode (T8). Participants showing the inverse relation between response time and ERP amplitude (r &gt; −0.22) are shown in black, whereas those with a weaker or positive correlation are shown in gray. Note that 13 out of 16 participants show decreased response times with increased Ta amplitude.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87B3A-8CA2-4019-B19E-4C40794C92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1074–1084,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Individual trend lines that best fit the relation between the mean response times (averaged across button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Individual trend lines that best fit the relation between the mean response times (averaged across button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2024-05-08T16:12:26Z</dcterms:modified>
</cp:coreProperties>
</file>