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AEC8E5-29D6-4032-B6D2-82D3D67840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2DD1B1-84D4-4102-8688-197941633E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trend lines that best fit the relation between the mean response times (averaged across button presses) and ERP amplitude during the 100- to 140-ms (Ta) interval measured over the right temporal electrode (T8). Participants showing the inverse relation between response time and ERP amplitude (r &gt; −0.22) are shown in black, whereas those with a weaker or positive correlation are shown in gray. Note that 13 out of 16 participants show decreased response times with increased Ta amplitude.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414A8F-3750-42C8-A781-429F0C1950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5, May 2007, Pages 1074–1084,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Individual trend lines that best fit the relation between the mean response times (averaged across button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Individual trend lines that best fit the relation between the mean response times (averaged across button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2024-09-20T03:48:24Z</dcterms:modified>
</cp:coreProperties>
</file>