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4D2B7-7F2E-41BC-B40F-808B75E3C5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215A2-1F3A-4510-9AC4-AAFDA6A8D1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0CD53-A94C-4014-979D-FFA02BD3D4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2024-05-01T21:55:13Z</dcterms:modified>
</cp:coreProperties>
</file>