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235F2-EB3A-4A85-B9A3-0F72EE26B9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3A17C-153C-458A-BAF6-84641E6DF4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4DAFB-A42D-4BB3-A262-620CB2943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2024-04-26T11:54:45Z</dcterms:modified>
</cp:coreProperties>
</file>