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28930-78A5-45AA-962D-044706140E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965E5-6DED-48E6-BB5F-382BAC4CCB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23423-E463-4C93-8684-BEC761D795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2024-04-26T14:46:51Z</dcterms:modified>
</cp:coreProperties>
</file>