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56F93-C522-439D-875E-714E0BA4D1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B3CB5F-CA3D-43B6-AFE8-6E2BF93A89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2069B-6EF1-46B9-9AE2-EA816D3683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2024-04-26T11:28:45Z</dcterms:modified>
</cp:coreProperties>
</file>