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DE44F-A16A-45BE-90CA-50D2D3F11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5AF17-F01F-401E-916C-D8497AE04A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Maternal age and risk of autism, California resident births, 1989–2002. Children with autism are clients of the California Department of Developmental Services; the denominator population is all remaining resident livebirths alive at 1 year of age. The line (—) represents the log(odds ratio) when parental age was modeled as a continuous variable; the dots (•) represent the log(odds ratio) at each year of age when parental age was represented as indicator variables.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Published by the Johns Hopkins Bloomberg School of Public Health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BB2DE-D740-4A9B-A1AE-A3AB6CD08A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Paternal age and risk of autism, California resident births, 1989–2002. Children with autism are clients of the California Department of Developmental Services; the denominator population is all remaining resident livebirths alive at 1 year of age. The line (—) represents the log(odds ratio) when parental age was modeled as a continuous variable; the dots (•) represent the log(odds ratio) at each year of age when parental age was represented as indicator variables.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Published by the Johns Hopkins Bloomberg School of Public Health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BB2DE-D740-4A9B-A1AE-A3AB6CD08A9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p2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9, 1 November 2009, Pages 1118–1126,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Maternal age and risk of autism, California resident births, 1989–2002. Children with autism are clients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39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9, 1 November 2009, Pages 1118–1126,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Paternal age and risk of autism, California resident births, 1989–2002. Children with autism are clients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39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Maternal age and risk of autism, California resident births, 1989–2002. Children with autism are clients of ...</vt:lpstr>
      <vt:lpstr>Figure 2. Paternal age and risk of autism, California resident births, 1989–2002. Children with autism are clients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2024-04-26T13:11:36Z</dcterms:modified>
</cp:coreProperties>
</file>