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9F0F5-483A-4149-935F-D7CDB8B37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3B650-C8F9-44E2-B97D-F91E457E2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Map of multijoint forelimb movements evoked with intracortical electrical stimulation from owl monkey case 07-103. Four retrograde tracers were injected: FR into the M1/PM defense zone, DY into M1/PM near sites that evoked grasping and mouth opening, CTB into PPC reach zone, and FB into PPC defense zone. (B) Distributions of labeled cells in a series of coronal thalamic sections from the same case. A limited number of cells were labeled from the M1/PM defense zone injection likely because of a small injection volume of 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3FDE5-32AA-4188-99D7-E62B130A8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2391–2410,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(A) Map of multijoint forelimb movements evoked with intracortical electrical stimulation from owl monkey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(A) Map of multijoint forelimb movements evoked with intracortical electrical stimulation from owl monkey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2024-04-26T04:53:40Z</dcterms:modified>
</cp:coreProperties>
</file>