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Lst>
  <p:sldSz cx="9144000" cy="6858000" type="screen4x3"/>
  <p:notesSz cx="6858000" cy="9144000"/>
  <p:custDataLst>
    <p:tags r:id="rId8"/>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viewProps" Target="viewProps.xml" /><Relationship Id="rId11" Type="http://schemas.openxmlformats.org/officeDocument/2006/relationships/theme" Target="theme/theme1.xml" /><Relationship Id="rId12"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tags" Target="tags/tag1.xml" /><Relationship Id="rId9" Type="http://schemas.openxmlformats.org/officeDocument/2006/relationships/presProps" Target="pres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EC2324D-75C8-47D3-AB55-94CB514EF0C7}"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5021F87-864D-43FA-A41D-466446D1FBE4}"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Influence of recurrent MI, major bleed, and non-CABG related transfusion on mortality to 1 year [three Cox model with recurrent MI, major bleed, and transfusion as binary time-updated covariates (time since event) adjusted for baseline predictors]. The excess risk of death following a major bleed and transfusion within 30 days of randomization remained steady and highly significant over time, whereas the impact of an MI within 30 days on the risk of mortality decreased rapidly over time.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on behalf of the European Society of Cardiology. All rights reserved. © The Author 2009.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24D2836-0FE6-48ED-9B5F-5D7BEAFC7094}"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Influence of recurrent MI, major bleed, and non-CABG related blood transfusion on mortality to 1 year [three Cox model with MIs, bleeds, and transfusions as time-updated covariates (pre-/post-event) adjusted for baseline predictors]. When included as a time-updated covariate in the Cox model, major bleeding and blood transfusion within 30 days of randomization had similar or slightly greater risk of 1-year mortality compared with MI within 30 days.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on behalf of the European Society of Cardiology. All rights reserved. © The Author 2009.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24D2836-0FE6-48ED-9B5F-5D7BEAFC7094}"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Cumulative risk of (i) death; (ii) recurrent MI, (iii) major bleed; (iv) non-CABG related transfusion. The cumulative risk of mortality (to 1 year), recurrent MI, major bleed, and non-CABG related transfusion (to 35 days).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on behalf of the European Society of Cardiology. All rights reserved. © The Author 2009.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24D2836-0FE6-48ED-9B5F-5D7BEAFC7094}"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Observed and expected risk of mortality within 1 year by risk group. The comparison of the observed and expected probabilities of dying demonstrates the model's goodness of fit.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on behalf of the European Society of Cardiology. All rights reserved. © The Author 2009.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24D2836-0FE6-48ED-9B5F-5D7BEAFC7094}" type="slidenum">
              <a:rPr lang="en-US" altLang="en-US" sz="1200"/>
              <a:t>4</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eurheartj/ehp110"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eurheartj/ehp110"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eurheartj/ehp110" TargetMode="External" /><Relationship Id="rId4" Type="http://schemas.openxmlformats.org/officeDocument/2006/relationships/image" Target="../media/image1.png" /><Relationship Id="rId5" Type="http://schemas.openxmlformats.org/officeDocument/2006/relationships/image" Target="../media/image4.gif"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eurheartj/ehp110" TargetMode="External" /><Relationship Id="rId4" Type="http://schemas.openxmlformats.org/officeDocument/2006/relationships/image" Target="../media/image1.png" /><Relationship Id="rId5" Type="http://schemas.openxmlformats.org/officeDocument/2006/relationships/image" Target="../media/image5.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Eur Heart J</a:t>
            </a:r>
            <a:r>
              <a:rPr lang="en-US" altLang="en-US" sz="1000">
                <a:solidFill>
                  <a:srgbClr val="333333"/>
                </a:solidFill>
              </a:rPr>
              <a:t>, Volume 30, Issue 12, June 2009, Pages 1457–1466, </a:t>
            </a:r>
            <a:r>
              <a:rPr lang="en-US" altLang="en-US" sz="1000">
                <a:solidFill>
                  <a:srgbClr val="333333"/>
                </a:solidFill>
                <a:hlinkClick r:id="rId3"/>
              </a:rPr>
              <a:t>https://doi.org/10.1093/eurheartj/ehp110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Influence of recurrent MI, major bleed, and non-CABG related transfusion on mortality to 1 year [three Cox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768782"/>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Eur Heart J</a:t>
            </a:r>
            <a:r>
              <a:rPr lang="en-US" altLang="en-US" sz="1000">
                <a:solidFill>
                  <a:srgbClr val="333333"/>
                </a:solidFill>
              </a:rPr>
              <a:t>, Volume 30, Issue 12, June 2009, Pages 1457–1466, </a:t>
            </a:r>
            <a:r>
              <a:rPr lang="en-US" altLang="en-US" sz="1000">
                <a:solidFill>
                  <a:srgbClr val="333333"/>
                </a:solidFill>
                <a:hlinkClick r:id="rId3"/>
              </a:rPr>
              <a:t>https://doi.org/10.1093/eurheartj/ehp110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Influence of recurrent MI, major bleed, and non-CABG related blood transfusion on mortality to 1 year [three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295996"/>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Eur Heart J</a:t>
            </a:r>
            <a:r>
              <a:rPr lang="en-US" altLang="en-US" sz="1000">
                <a:solidFill>
                  <a:srgbClr val="333333"/>
                </a:solidFill>
              </a:rPr>
              <a:t>, Volume 30, Issue 12, June 2009, Pages 1457–1466, </a:t>
            </a:r>
            <a:r>
              <a:rPr lang="en-US" altLang="en-US" sz="1000">
                <a:solidFill>
                  <a:srgbClr val="333333"/>
                </a:solidFill>
                <a:hlinkClick r:id="rId3"/>
              </a:rPr>
              <a:t>https://doi.org/10.1093/eurheartj/ehp110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Cumulative risk of (i) death; (ii) recurrent MI, (iii) major bleed; (iv) non-CABG related transfusion.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12900" y="1371600"/>
            <a:ext cx="5907795"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Eur Heart J</a:t>
            </a:r>
            <a:r>
              <a:rPr lang="en-US" altLang="en-US" sz="1000">
                <a:solidFill>
                  <a:srgbClr val="333333"/>
                </a:solidFill>
              </a:rPr>
              <a:t>, Volume 30, Issue 12, June 2009, Pages 1457–1466, </a:t>
            </a:r>
            <a:r>
              <a:rPr lang="en-US" altLang="en-US" sz="1000">
                <a:solidFill>
                  <a:srgbClr val="333333"/>
                </a:solidFill>
                <a:hlinkClick r:id="rId3"/>
              </a:rPr>
              <a:t>https://doi.org/10.1093/eurheartj/ehp110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Observed and expected risk of mortality within 1 year by risk group. The comparison of the observed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4187536"/>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12</Paragraphs>
  <Slides>4</Slides>
  <Notes>4</Notes>
  <TotalTime>3343</TotalTime>
  <HiddenSlides>0</HiddenSlides>
  <MMClips>0</MMClips>
  <ScaleCrop>0</ScaleCrop>
  <HeadingPairs>
    <vt:vector baseType="variant" size="4">
      <vt:variant>
        <vt:lpstr>Theme</vt:lpstr>
      </vt:variant>
      <vt:variant>
        <vt:i4>1</vt:i4>
      </vt:variant>
      <vt:variant>
        <vt:lpstr>Slide Titles</vt:lpstr>
      </vt:variant>
      <vt:variant>
        <vt:i4>4</vt:i4>
      </vt:variant>
    </vt:vector>
  </HeadingPairs>
  <TitlesOfParts>
    <vt:vector baseType="lpstr" size="5">
      <vt:lpstr>13_Office Theme</vt:lpstr>
      <vt:lpstr>Figure 4 Influence of recurrent MI, major bleed, and non-CABG related transfusion on mortality to 1 year [three Cox ...</vt:lpstr>
      <vt:lpstr>Figure 3 Influence of recurrent MI, major bleed, and non-CABG related blood transfusion on mortality to 1 year [three ...</vt:lpstr>
      <vt:lpstr>Figure 2 Cumulative risk of (i) death; (ii) recurrent MI, (iii) major bleed; (iv) non-CABG related transfusion. The ...</vt:lpstr>
      <vt:lpstr>Figure 1 Observed and expected risk of mortality within 1 year by risk group. The comparison of the observed and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2024-09-18T23:16:44Z</dcterms:modified>
</cp:coreProperties>
</file>