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FD3EB8-5ABA-462F-8B43-2D66754F33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A2BA4-6E08-4D22-8CB6-642A914A84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Hyperbolic curves relating mortality and radionuclide (left panel) and echocardiographic (right panel) assessed left ventricular ejection fraction in patients recovering from an acute myocardial infarction. Below 40%, even small changes in ejection fraction determine marked increase in mortality. Modified from Refs.1,2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B09312-BF15-48F5-95C5-7E8BA32E25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echocard/jer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Cardiovasc Imaging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2012, Pages 219–226,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https://doi.org/10.1093/ejechocard/jer237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Hyperbolic curves relating mortality and radionuclide (left panel) and echocardiographic (right panel)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Hyperbolic curves relating mortality and radionuclide (left panel) and echocardiographic (right panel)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2024-04-27T01:50:21Z</dcterms:modified>
</cp:coreProperties>
</file>