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1DDE5-70E1-467C-9B07-91D2A84346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6326C-84C9-4487-93D2-90E210400C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Relationship of IVF cycle outcome to (A) intra‐follicular cortisol concentrations, (B) intra‐follicular cortisone concentrations and (C) intra‐follicular cortisol:cortisone ratios. In each panel, the vertical bars represent the mean (± SEM) inhibition exerted by 61 FF samples obtained from non‐conception cycles (open bar) and 18 FF samples obtained from conception cycles (filled bar).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2AE80-0F7E-46CE-9232-F81178398A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g3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18, Issue 8, 1 August 2003, Pages 1603–1612,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https://doi.org/10.1093/humrep/deg322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Relationship of IVF cycle outcome to (A) intra‐follicular cortisol concentrations,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Relationship of IVF cycle outcome to (A) intra‐follicular cortisol concentrations,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2024-04-26T04:01:32Z</dcterms:modified>
</cp:coreProperties>
</file>