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006466-3B11-4080-9724-F45A85EBC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F7C620-C2AC-400D-AD40-88549D30CC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Serogroup distribution of Neisseria meningitidis isolates from individuals with bacteriologically confirmed cases of meningococcal septic arthritis.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027B8-E8AE-4F61-9888-B90A397058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Neisseria meningitidis strains of various serogroups isolated from individuals with invasive infections in France, 1999–2002.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027B8-E8AE-4F61-9888-B90A3970587A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97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1639–1642,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Serogroup distribution of Neisseria meningitidis isolates from individuals with bacteriologically confirmed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89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1639–1642,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Neisseria meningitidis strains of various serogroups isolated from individuals with invasive infections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36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Table 2 Serogroup distribution of Neisseria meningitidis isolates from individuals with bacteriologically confirmed ...</vt:lpstr>
      <vt:lpstr>Table 1 Neisseria meningitidis strains of various serogroups isolated from individuals with invasive infections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2024-04-26T16:31:43Z</dcterms:modified>
</cp:coreProperties>
</file>