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CBD13-358A-48CD-A9CF-44A79EE9CB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333013-C91D-48B5-9BC0-5C528BB9E8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Dosage and administration route of drugs used in the BMD study. Each cycle was proposed every 28 days (‘base’ schedule) or 35 days (‘weekly’ schedule) for six planned courses.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81CEE-7190-4BAD-96FC-8E06F7DF5B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of adverse events of BMD. The toxicity associated to ‘weekly’ (grey) and ‘base’ (black) schedule are reported separately. RBC, red blood cells; PLT, platelets; 3/4, toxicity grade 3 or 4 accordingly to NCI-CTC criteria. Stars indicate significant difference, P &lt; 0.005 using chi-square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81CEE-7190-4BAD-96FC-8E06F7DF5B7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Haematological toxicity of BMD. Mean ± SEM of haemoglobin level (A), platelet count (B) and leukocyte count (C) for each cycle in the ‘weekly’ (grey) and ‘base’ cohort (black).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81CEE-7190-4BAD-96FC-8E06F7DF5B7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OS and PFS analysis of BMD. Kaplan–Meier plots of (A) OS and (B) PFS by schedule (‘weekly’ in red, ‘base’ in black) are reported.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81CEE-7190-4BAD-96FC-8E06F7DF5B7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5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s5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s5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nnonc/mds5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2013, Pages 1038–1044,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https://doi.org/10.1093/annonc/mds531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Dosage and administration route of drugs used in the BMD study. Each cycle was proposed every 28 days (‘base’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54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2013, Pages 1038–1044,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https://doi.org/10.1093/annonc/mds531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Frequency of adverse events of BMD. The toxicity associated to ‘weekly’ (grey) and ‘base’ (black) schedule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01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2013, Pages 1038–1044,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https://doi.org/10.1093/annonc/mds531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Haematological toxicity of BMD. Mean ± SEM of haemoglobin level (A), platelet count (B) and leukocyte count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984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2013, Pages 1038–1044,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https://doi.org/10.1093/annonc/mds531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OS and PFS analysis of BMD. Kaplan–Meier plots of (A) OS and (B) PFS by schedule (‘weekly’ in red, ‘base’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27400" y="1371600"/>
            <a:ext cx="24900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Dosage and administration route of drugs used in the BMD study. Each cycle was proposed every 28 days (‘base’ ...</vt:lpstr>
      <vt:lpstr>Figure 2. Frequency of adverse events of BMD. The toxicity associated to ‘weekly’ (grey) and ‘base’ (black) schedule ...</vt:lpstr>
      <vt:lpstr>Figure 3. Haematological toxicity of BMD. Mean ± SEM of haemoglobin level (A), platelet count (B) and leukocyte count ...</vt:lpstr>
      <vt:lpstr>Figure 4. OS and PFS analysis of BMD. Kaplan–Meier plots of (A) OS and (B) PFS by schedule (‘weekly’ in red, ‘base’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2024-04-27T03:08:03Z</dcterms:modified>
</cp:coreProperties>
</file>