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5E5BB7-09AB-481F-8B5D-3C16C20858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495BE9-1B94-45BD-A34D-4A7377D830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patients for each type of data considered in the meta-analysis of TP53 status and the risk of death in patients with head and neck squamous cell cancer.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441BC5-98D6-4CDA-8B0D-6FF0FF9EF7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Meta-analysis of the association between TP53 status and the risk of death at 2 years. Each study is shown by the name of the first author and the risk ratio with 95% confidence intervals. RR is shown with open circle and 95% CI with continuous line . Summary risk ratio and 95% confidence intervals (according to random effects calculations) are also shown: RR is shown with solid diamonds and 95% CI with continuous line . Data are separated into published and indexed; published but not indexed; and retrieved. For CIs that extend beyond the visible range, arrows have been placed.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441BC5-98D6-4CDA-8B0D-6FF0FF9EF7D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Inverted funnel plots of the relation between risk ratios for survival and 1/standard error (1/SE). Inverted funnel plots show a measure of the effect size on the horizontal axis and a measure of the precision of the estimate on the vertical axis. Asymmetry may signal publication bias, other biases, or other sources of heterogeneity. ( A ) Published and indexed studies. ( B ) All published studies. ( C ) All studies with published or retrieved data. ( D ) Published studies with data for lymph node metastasis at the time of diagnosis.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441BC5-98D6-4CDA-8B0D-6FF0FF9EF7D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i1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dji1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nci/dji1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97, Issue 14, 20 July 2005, Pages 1043–1055,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https://doi.org/10.1093/jnci/dji184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Number of patients for each type of data considered in the meta-analysis of TP53 status and the risk of death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30778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97, Issue 14, 20 July 2005, Pages 1043–1055,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https://doi.org/10.1093/jnci/dji184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Meta-analysis of the association between TP53 status and the risk of death at 2 years. Each study is shown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27300" y="1371600"/>
            <a:ext cx="409860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97, Issue 14, 20 July 2005, Pages 1043–1055,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https://doi.org/10.1093/jnci/dji184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Inverted funnel plots of the relation between risk ratios for survival and 1/standard error (1/SE). Inverted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38400" y="1371600"/>
            <a:ext cx="42670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Number of patients for each type of data considered in the meta-analysis of TP53 status and the risk of death ...</vt:lpstr>
      <vt:lpstr>Fig. 2. Meta-analysis of the association between TP53 status and the risk of death at 2 years. Each study is shown ...</vt:lpstr>
      <vt:lpstr>Fig. 3. Inverted funnel plots of the relation between risk ratios for survival and 1/standard error (1/SE). Inverted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2024-04-26T19:51:30Z</dcterms:modified>
</cp:coreProperties>
</file>