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684C0-F373-45AB-90FF-E377C2D62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49A831-83A0-49E1-8B97-5B941E2D5D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A1EB1-4377-4AE3-A11B-F47494A0FB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2024-05-08T18:17:05Z</dcterms:modified>
</cp:coreProperties>
</file>