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27B09-AED8-46A4-8089-D298FCD500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CE6A0-2622-4B60-8F3F-D184882845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64FD3-30B9-46E0-85DA-D192D50ACE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2024-09-19T08:07:13Z</dcterms:modified>
</cp:coreProperties>
</file>