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FB68AC5-4496-444B-86C0-863E1AAB1BB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28064AE-BA4B-4C10-BF36-355EAF922BA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BABB628-99C1-4DA3-A976-512D692A750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2024-09-20T02:10:50Z</dcterms:modified>
</cp:coreProperties>
</file>