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9C288-4B90-4813-89F7-0D9EE7D4FF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022EA-7D50-4E3E-A59B-09E176F906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blood glucose concentration during both the control (C) and the ethanol (EtOH) trial. *A significant difference with C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9A68D-68C1-4405-8244-12F7F2C45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Evolution of the blood glucose concentration during both the control (C) and the ethanol (EtOH) trial.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Evolution of the blood glucose concentration during both the control (C) and the ethanol (EtOH) trial.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2024-05-08T23:39:57Z</dcterms:modified>
</cp:coreProperties>
</file>