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5F734D-348F-4079-80BB-EF9A5040D3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51761D-454C-4408-8BE9-6C7F254EFB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the blood glucose concentration during both the control (C) and the ethanol (EtOH) trial. *A significant difference with C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AEB724-0C53-4907-A3F1-38120109C8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n1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44, Issue 3, May-June 2009, Pages 278–283,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https://doi.org/10.1093/alcalc/agn108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Evolution of the blood glucose concentration during both the control (C) and the ethanol (EtOH) trial.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Evolution of the blood glucose concentration during both the control (C) and the ethanol (EtOH) trial.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2024-09-20T17:59:17Z</dcterms:modified>
</cp:coreProperties>
</file>