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DD3D9-411A-4048-98CE-0D133F7F70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B786A-B4EB-4A61-9D02-A049B71724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blood glucose concentration during both the control (C) and the ethanol (EtOH) trial. *A significant difference with C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535C0-B7FC-4DF5-A20C-A4C27AE437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n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3, May-June 2009,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https://doi.org/10.1093/alcalc/agn108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Evolution of the blood glucose concentration during both the control (C) and the ethanol (EtOH) trial.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Evolution of the blood glucose concentration during both the control (C) and the ethanol (EtOH) trial.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2024-09-19T03:52:55Z</dcterms:modified>
</cp:coreProperties>
</file>