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6E9B16-0713-4B59-96CC-B1F9ADCC757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368B73-6027-4219-9D13-3C7E6AF8DE0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Coronary flow reserve in patients with and without ischaemic electrocardiographic (ECG) changes during adenosine stress. Dark blue bar represents patients with ischaemic ECG changes. Light blue bar represents patients without ischaemic ECG changes. Error bars indicate standard deviation.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BE43EA-CC7A-4A1B-B6A7-92101D6291E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Relation between coronary flow reserve and disease duration. Scatter plot showing linear regression between coronary flow reserve and disease duration (years) in patients. Dark blue circles represent SLE patients. Light blue squares represent RA patients. The solid lines represents the point estimated and the upper and lower lines the 95% confidence intervals. Coronary flow reserve = 3.16 − 0.06 × years of disease.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BE43EA-CC7A-4A1B-B6A7-92101D6291E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Coronary flow reserve corrected by rate–pressure product in rheumatoid arthritis and systemic lupus erythematosus patients and controls. Error bars represent mean ± standard deviation.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BE43EA-CC7A-4A1B-B6A7-92101D6291E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Myocardial blood flow in patients and controls. Individual values [systemic lupus erythematosus (SLE) and rheumatoid arthritis (RA) patients and controls) of myocardial blood flow at rest and during hyperaemia induced by adenosine. Light blue lines represent SLE patients. Dark blue lines represent RA patients. Error bars represent mean ± standard deviation.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BE43EA-CC7A-4A1B-B6A7-92101D6291E9}"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p20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p20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urheartj/ehp20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eurheartj/ehp205"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30, Issue 15, August 2009, Pages 1837–1843, </a:t>
            </a:r>
            <a:r>
              <a:rPr lang="en-US" altLang="en-US" sz="1000">
                <a:solidFill>
                  <a:srgbClr val="333333"/>
                </a:solidFill>
                <a:hlinkClick r:id="rId3"/>
              </a:rPr>
              <a:t>https://doi.org/10.1093/eurheartj/ehp205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Coronary flow reserve in patients with and without ischaemic electrocardiographic (ECG) changes during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16100" y="1371600"/>
            <a:ext cx="550951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30, Issue 15, August 2009, Pages 1837–1843, </a:t>
            </a:r>
            <a:r>
              <a:rPr lang="en-US" altLang="en-US" sz="1000">
                <a:solidFill>
                  <a:srgbClr val="333333"/>
                </a:solidFill>
                <a:hlinkClick r:id="rId3"/>
              </a:rPr>
              <a:t>https://doi.org/10.1093/eurheartj/ehp205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Relation between coronary flow reserve and disease duration. Scatter plot showing linear regression between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9842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30, Issue 15, August 2009, Pages 1837–1843, </a:t>
            </a:r>
            <a:r>
              <a:rPr lang="en-US" altLang="en-US" sz="1000">
                <a:solidFill>
                  <a:srgbClr val="333333"/>
                </a:solidFill>
                <a:hlinkClick r:id="rId3"/>
              </a:rPr>
              <a:t>https://doi.org/10.1093/eurheartj/ehp205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Coronary flow reserve corrected by rate–pressure product in rheumatoid arthritis and systemic lupus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1717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30, Issue 15, August 2009, Pages 1837–1843, </a:t>
            </a:r>
            <a:r>
              <a:rPr lang="en-US" altLang="en-US" sz="1000">
                <a:solidFill>
                  <a:srgbClr val="333333"/>
                </a:solidFill>
                <a:hlinkClick r:id="rId3"/>
              </a:rPr>
              <a:t>https://doi.org/10.1093/eurheartj/ehp205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Myocardial blood flow in patients and controls. Individual values [systemic lupus erythematosus (SLE)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5527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3 Coronary flow reserve in patients with and without ischaemic electrocardiographic (ECG) changes during ...</vt:lpstr>
      <vt:lpstr>Figure 4 Relation between coronary flow reserve and disease duration. Scatter plot showing linear regression between ...</vt:lpstr>
      <vt:lpstr>Figure 2 Coronary flow reserve corrected by rate–pressure product in rheumatoid arthritis and systemic lupus ...</vt:lpstr>
      <vt:lpstr>Figure 1 Myocardial blood flow in patients and controls. Individual values [systemic lupus erythematosus (SLE)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2024-04-26T23:23:49Z</dcterms:modified>
</cp:coreProperties>
</file>