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D39C3-B60B-457C-9C16-6719762E2D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08752-7A3C-4096-B85E-2E9E1A77C8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4. Dynamic topogram of changes in oxyhaemoglobin concentration in the right LPFC of an adult during a working memory task under the HIGH condition. Averaged data over 10 trials for a typical subject are shown for every 2 s, from –6 s to 24 s. The onset of the sample cue is represented by 0 s. The approximate recording area is indicated as a shaded area of the frontal cortex in the lower right illustration of this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7DF74-629C-459D-901F-276BC692B6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703–712,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4. Dynamic topogram of changes in oxyhaemoglobin concentration in the right LPFC of an adult during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4. Dynamic topogram of changes in oxyhaemoglobin concentration in the right LPFC of an adult during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2024-04-26T17:03:30Z</dcterms:modified>
</cp:coreProperties>
</file>