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C351BE-DC77-42FC-BD88-9E5C15033B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F07995-8217-435B-8DA8-5487AE3F76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553AA-6EDC-4D04-A654-52752A45B7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2024-04-26T18:43:51Z</dcterms:modified>
</cp:coreProperties>
</file>