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72000-9343-44B3-B9C7-C6795EB701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3DB91-C66D-4632-AF84-F81BA33684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Absence of correlation in vertically infected children between duration of human immunodeficiency virus type 1 infection and DR-CD4+ T cell surface CC chemokine receptor 5 (CCR5) density. m, months.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A5873-B147-4FE3-A332-3C4E0D869D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DR-CD4+ T cell surface CC chemokine receptor 5 (CCR5) density with bioclinical stage (A) and with CD4+ T cell slope (B) in nontreated human immunodeficiency virus type 1-infected children.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A5873-B147-4FE3-A332-3C4E0D869D1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Bioclinical characteristics of children vertically infected with human immunodeficiency virus type 1 (HIV-1) in study of CC chemokine receptor 5 (CCR5) density on CD4+ T cell surface and disease progression.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A5873-B147-4FE3-A332-3C4E0D869D1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DR-CD4+ T cell surface CC chemokine receptor 5 (CCR5) density and response to treatment (decline in viremia) among human immunodeficiency virus type 1-infected children. m, months.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A5873-B147-4FE3-A332-3C4E0D869D1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DR-CD4+ T cell surface CC chemokine receptor 5 (CCR5) density and CD4+ T cell slope since birth among human immunodeficiency virus type 1-infected children.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A5873-B147-4FE3-A332-3C4E0D869D1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98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398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398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398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398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8, 15 April 2002, Pages 1055–1061,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Absence of correlation in vertically infected children between duration of human immunodeficiency virus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02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8, 15 April 2002, Pages 1055–1061,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Correlation of DR</a:t>
            </a:r>
            <a:r>
              <a:rPr lang="en-US" altLang="en-US" b="0" baseline="30000"/>
              <a:t>-</a:t>
            </a:r>
            <a:r>
              <a:rPr lang="en-US" altLang="en-US" b="0"/>
              <a:t>CD4</a:t>
            </a:r>
            <a:r>
              <a:rPr lang="en-US" altLang="en-US" b="0" baseline="30000"/>
              <a:t>+</a:t>
            </a:r>
            <a:r>
              <a:rPr lang="en-US" altLang="en-US" b="0"/>
              <a:t> T cell surface CC chemokine receptor 5 (CCR5) density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4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8, 15 April 2002, Pages 1055–1061,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Bioclinical characteristics of children vertically infected with human immunodeficiency virus type 1 (HIV-1)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26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8, 15 April 2002, Pages 1055–1061,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between DR</a:t>
            </a:r>
            <a:r>
              <a:rPr lang="en-US" altLang="en-US" b="0" baseline="30000"/>
              <a:t>-</a:t>
            </a:r>
            <a:r>
              <a:rPr lang="en-US" altLang="en-US" b="0"/>
              <a:t>CD4</a:t>
            </a:r>
            <a:r>
              <a:rPr lang="en-US" altLang="en-US" b="0" baseline="30000"/>
              <a:t>+</a:t>
            </a:r>
            <a:r>
              <a:rPr lang="en-US" altLang="en-US" b="0"/>
              <a:t> T cell surface CC chemokine receptor 5 (CCR5) density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97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185, Issue 8, 15 April 2002, Pages 1055–1061,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Correlation between DR</a:t>
            </a:r>
            <a:r>
              <a:rPr lang="en-US" altLang="en-US" b="0" baseline="30000"/>
              <a:t>-</a:t>
            </a:r>
            <a:r>
              <a:rPr lang="en-US" altLang="en-US" b="0"/>
              <a:t>CD4</a:t>
            </a:r>
            <a:r>
              <a:rPr lang="en-US" altLang="en-US" b="0" baseline="30000"/>
              <a:t>+</a:t>
            </a:r>
            <a:r>
              <a:rPr lang="en-US" altLang="en-US" b="0"/>
              <a:t> T cell surface CC chemokine receptor 5 (CCR5) density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Absence of correlation in vertically infected children between duration of human immunodeficiency virus type ...</vt:lpstr>
      <vt:lpstr>Figure 2. Correlation of DR-CD4+ T cell surface CC chemokine receptor 5 (CCR5) density with ...</vt:lpstr>
      <vt:lpstr>Table 1. Bioclinical characteristics of children vertically infected with human immunodeficiency virus type 1 (HIV-1) ...</vt:lpstr>
      <vt:lpstr>Figure 3. Correlation between DR-CD4+ T cell surface CC chemokine receptor 5 (CCR5) density and ...</vt:lpstr>
      <vt:lpstr>Figure 4. Correlation between DR-CD4+ T cell surface CC chemokine receptor 5 (CCR5) density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2024-04-26T02:59:00Z</dcterms:modified>
</cp:coreProperties>
</file>