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E9390D-4A6E-41A2-9F80-06D4D87AA09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9FA1F7-4402-4C08-846F-3F0F7934046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Box and whisker diagram of the entrance surface dose rate for cineangiography with a 20 cm thick acrylic plate.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56EF65-3FBF-415D-99E8-085178ACF07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Box and whisker diagram of the entrance surface dose rate for fluoroscopy with a 20 cm thick acrylic plate.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56EF65-3FBF-415D-99E8-085178ACF07A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Average entrance surface dose rate for cineangiography with the 20 cm thick acrylic plate at seven facilities in 2001 and 2007.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56EF65-3FBF-415D-99E8-085178ACF07A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Average entrance surface dose rate for fluoroscopy with the 20 cm thick acrylic plate at the seven facilities in 2001 and 2007.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56EF65-3FBF-415D-99E8-085178ACF07A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pd/ncq28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rpd/ncq28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rpd/ncq28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rpd/ncq28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Radiat Prot Dosimetry</a:t>
            </a:r>
            <a:r>
              <a:rPr lang="en-US" altLang="en-US" sz="1000">
                <a:solidFill>
                  <a:srgbClr val="333333"/>
                </a:solidFill>
              </a:rPr>
              <a:t>, Volume 143, Issue 1, January 2011, Pages 74–80,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https://doi.org/10.1093/rpd/ncq287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Box and whisker diagram of the entrance surface dose rate for cineangiography with a 20 cm thick acrylic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8787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Radiat Prot Dosimetry</a:t>
            </a:r>
            <a:r>
              <a:rPr lang="en-US" altLang="en-US" sz="1000">
                <a:solidFill>
                  <a:srgbClr val="333333"/>
                </a:solidFill>
              </a:rPr>
              <a:t>, Volume 143, Issue 1, January 2011, Pages 74–80,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https://doi.org/10.1093/rpd/ncq287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Box and whisker diagram of the entrance surface dose rate for fluoroscopy with a 20 cm thick acrylic plate.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3410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Radiat Prot Dosimetry</a:t>
            </a:r>
            <a:r>
              <a:rPr lang="en-US" altLang="en-US" sz="1000">
                <a:solidFill>
                  <a:srgbClr val="333333"/>
                </a:solidFill>
              </a:rPr>
              <a:t>, Volume 143, Issue 1, January 2011, Pages 74–80,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https://doi.org/10.1093/rpd/ncq287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Average entrance surface dose rate for cineangiography with the 20 cm thick acrylic plate at seven facilities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6661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Radiat Prot Dosimetry</a:t>
            </a:r>
            <a:r>
              <a:rPr lang="en-US" altLang="en-US" sz="1000">
                <a:solidFill>
                  <a:srgbClr val="333333"/>
                </a:solidFill>
              </a:rPr>
              <a:t>, Volume 143, Issue 1, January 2011, Pages 74–80,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https://doi.org/10.1093/rpd/ncq287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Average entrance surface dose rate for fluoroscopy with the 20 cm thick acrylic plate at the seven facilities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4444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 1. Box and whisker diagram of the entrance surface dose rate for cineangiography with a 20 cm thick acrylic ...</vt:lpstr>
      <vt:lpstr>Figure 2. Box and whisker diagram of the entrance surface dose rate for fluoroscopy with a 20 cm thick acrylic plate.
</vt:lpstr>
      <vt:lpstr>Figure 3. Average entrance surface dose rate for cineangiography with the 20 cm thick acrylic plate at seven facilities ...</vt:lpstr>
      <vt:lpstr>Figure 4. Average entrance surface dose rate for fluoroscopy with the 20 cm thick acrylic plate at the seven facilities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2024-04-26T04:45:50Z</dcterms:modified>
</cp:coreProperties>
</file>