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7A8BFE-A931-4E7B-A1D8-0F7CC651666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4EE494-E86D-45BF-A61C-7D551EED92B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10.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Raman spectrum of ‘bacterial magnetite’ (0.01 mW, 10 min). The sample shows magnetite and maghemite bands; hence a mixture of these minerals is present. Additionally, a band is visible at 403 cm−1 that points to poorly crystallized goethite (compare Fig. 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The Author Journal compilation © 2009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096944-F432-4565-A8CD-32D393B650E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46X.2009.04122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Geophys J Int</a:t>
            </a:r>
            <a:r>
              <a:rPr lang="en-US" altLang="en-US" sz="1000">
                <a:solidFill>
                  <a:srgbClr val="333333"/>
                </a:solidFill>
              </a:rPr>
              <a:t>, Volume 177, Issue 3, June 2009, Pages 941–948,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https://doi.org/10.1111/j.1365-246X.2009.04122.x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10. </a:t>
            </a:r>
            <a:r>
              <a:rPr lang="en-US" altLang="en-US" b="0"/>
              <a:t>Raman spectrum of ‘bacterial magnetite’ (0.01 mW, 10 min). The sample shows magnetite and maghemite bands;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10. Raman spectrum of ‘bacterial magnetite’ (0.01 mW, 10 min). The sample shows magnetite and maghemite bands;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2024-05-08T02:06:06Z</dcterms:modified>
</cp:coreProperties>
</file>