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54176-203B-4945-BCFF-3C816661C0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68294-E1FD-4778-9AAC-55E4060083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Raman spectrum of ‘bacterial magnetite’ (0.01 mW, 10 min). The sample shows magnetite and maghemite bands; hence a mixture of these minerals is present. Additionally, a band is visible at 403 cm−1 that points to poorly crystallized goethite (compare Fig.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57D8C-1B80-49CA-98CC-E15D3D23F5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9.0412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177, Issue 3, June 2009, Pages 941–948,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https://doi.org/10.1111/j.1365-246X.2009.04122.x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Raman spectrum of ‘bacterial magnetite’ (0.01 mW, 10 min). The sample shows magnetite and maghemite bands;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Raman spectrum of ‘bacterial magnetite’ (0.01 mW, 10 min). The sample shows magnetite and maghemite bands;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2024-09-20T04:00:34Z</dcterms:modified>
</cp:coreProperties>
</file>