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F3FD19-5F47-428E-905C-CC8C5242584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23CD6E-5F65-4DA2-BB0C-7FDBA92615D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10.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Raman spectrum of ‘bacterial magnetite’ (0.01 mW, 10 min). The sample shows magnetite and maghemite bands; hence a mixture of these minerals is present. Additionally, a band is visible at 403 cm−1 that points to poorly crystallized goethite (compare Fig. 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Author Journal compilation © 2009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61ED10-7D42-431D-AF77-F7AC8DAFC51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09.04122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177, Issue 3, June 2009, Pages 941–948,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https://doi.org/10.1111/j.1365-246X.2009.04122.x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10. </a:t>
            </a:r>
            <a:r>
              <a:rPr lang="en-US" altLang="en-US" b="0"/>
              <a:t>Raman spectrum of ‘bacterial magnetite’ (0.01 mW, 10 min). The sample shows magnetite and maghemite bands;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10. Raman spectrum of ‘bacterial magnetite’ (0.01 mW, 10 min). The sample shows magnetite and maghemite bands;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2024-09-18T22:12:17Z</dcterms:modified>
</cp:coreProperties>
</file>