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3FD19-5F47-428E-905C-CC8C524258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3CD6E-5F65-4DA2-BB0C-7FDBA92615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Raman spectrum of ‘bacterial magnetite’ (0.01 mW, 10 min). The sample shows magnetite and maghemite bands; hence a mixture of these minerals is present. Additionally, a band is visible at 403 cm−1 that points to poorly crystallized goethite (compare Fig.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1ED10-7D42-431D-AF77-F7AC8DAFC5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9.0412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177, Issue 3, June 2009, Pages 941–948,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https://doi.org/10.1111/j.1365-246X.2009.04122.x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Raman spectrum of ‘bacterial magnetite’ (0.01 mW, 10 min). The sample shows magnetite and maghemite bands;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Raman spectrum of ‘bacterial magnetite’ (0.01 mW, 10 min). The sample shows magnetite and maghemite bands;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2024-09-18T22:12:17Z</dcterms:modified>
</cp:coreProperties>
</file>