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20C652-6CD6-4275-BEAD-375A5135D4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29A84D-BFF1-4F17-8770-1FF329718E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710548-0ADE-4F7A-9D29-4DA7D29DFE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2024-04-26T04:54:56Z</dcterms:modified>
</cp:coreProperties>
</file>