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320E7-5A7A-4A2C-B85F-3CCECD1F90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84B5F-671D-4116-9989-BD1428167A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Spino-cortico(area3a)–spinal positive feedback circuit enabling adaptive enhancement of lamina I dorsal horn neuron responsivity. Modification of Figure 2 in Craig (2003a). ACC = anterior cingulate cortex; MDvc = dorsomedial nucleus of thalamus; RVM = rostral ventral medulla.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14EB8-7A02-44B3-87D9-80E7FD83F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Spino-cortico(area3a)–spinal positive feedback circuit enabling adaptive enhancement of lamina I dorsal horn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Spino-cortico(area3a)–spinal positive feedback circuit enabling adaptive enhancement of lamina I dorsal horn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2024-04-26T08:05:05Z</dcterms:modified>
</cp:coreProperties>
</file>