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DC0C62-D34C-4CA7-8888-3D225ADFD9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19980-4870-4062-8F6C-1E0C8C355F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Leg modulation when stopping. (A) Leg Modulation was negative in Experiments 1 and absent in Experiment 2. (B) Leg Modulation was negative in Nonselective trials and nonsignificant in Selective trials in Experiment 3. (C) Leg Modulation in Experiment 3 was temporally specific. Nonselective modulation was significantly negative at 200 and 220 ms after the stop signal but not at 240 ms. Percent Leg Modulation calculated as (Successful Stop MEP – Correct Go MEP) × 100/Correct Go MEP. Error bars indicate one standard error from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1FFD6-AF24-4046-8405-46C058C1CD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363–371,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Leg modulation when stopping. (A) Leg Modulation was negative in Experiments 1 and absent in Experiment 2.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Leg modulation when stopping. (A) Leg Modulation was negative in Experiments 1 and absent in Experiment 2.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2024-04-26T08:35:26Z</dcterms:modified>
</cp:coreProperties>
</file>