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7019F6-3F6C-45D2-823A-C1106C0014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093A0-E374-4AC8-9041-33C63D52F4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annual use of antibiotics in the four administrations of the UK with 24 other European countries in 2005. *MLS, Macrolides, Lincosamides and Streptogramins.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27ECF-BE4E-4E7C-8DFD-018178D8E30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Radar plot of use above the UK mean for major antibiotic classes in Northern Ireland, Scotland and Wales in 2005. Percentages are expressed in relation to the UK mean, for example, cephalosporin use in Northern Ireland was 160% greater than the UK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27ECF-BE4E-4E7C-8DFD-018178D8E30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Longitudinal trends and seasonal variation of total outpatient antibiotic use in four UK administrations and Belgium measured in DID.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27ECF-BE4E-4E7C-8DFD-018178D8E30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Longitudinal trends and seasonal variation of total outpatient antibiotic use in four UK administrations and Belgium measured in PID.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27ECF-BE4E-4E7C-8DFD-018178D8E30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n3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n3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n3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ac/dkn38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62, Issue 6, December 2008, Pages 1441–1447, </a:t>
            </a:r>
            <a:r>
              <a:rPr lang="en-US" altLang="en-US" sz="1000">
                <a:solidFill>
                  <a:srgbClr val="333333"/>
                </a:solidFill>
                <a:hlinkClick r:id="rId3"/>
              </a:rPr>
              <a:t>https://doi.org/10.1093/jac/dkn386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annual use of antibiotics in the four administrations of the UK with 24 other European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406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62, Issue 6, December 2008, Pages 1441–1447, </a:t>
            </a:r>
            <a:r>
              <a:rPr lang="en-US" altLang="en-US" sz="1000">
                <a:solidFill>
                  <a:srgbClr val="333333"/>
                </a:solidFill>
                <a:hlinkClick r:id="rId3"/>
              </a:rPr>
              <a:t>https://doi.org/10.1093/jac/dkn386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Radar plot of use above the UK mean for major antibiotic classes in Northern Ireland, Scotland and Wales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62, Issue 6, December 2008, Pages 1441–1447, </a:t>
            </a:r>
            <a:r>
              <a:rPr lang="en-US" altLang="en-US" sz="1000">
                <a:solidFill>
                  <a:srgbClr val="333333"/>
                </a:solidFill>
                <a:hlinkClick r:id="rId3"/>
              </a:rPr>
              <a:t>https://doi.org/10.1093/jac/dkn386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Longitudinal trends and seasonal variation of total outpatient antibiotic use in four UK administrations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62, Issue 6, December 2008, Pages 1441–1447, </a:t>
            </a:r>
            <a:r>
              <a:rPr lang="en-US" altLang="en-US" sz="1000">
                <a:solidFill>
                  <a:srgbClr val="333333"/>
                </a:solidFill>
                <a:hlinkClick r:id="rId3"/>
              </a:rPr>
              <a:t>https://doi.org/10.1093/jac/dkn386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Longitudinal trends and seasonal variation of total outpatient antibiotic use in four UK administrations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Comparison of annual use of antibiotics in the four administrations of the UK with 24 other European ...</vt:lpstr>
      <vt:lpstr>Figure 2 Radar plot of use above the UK mean for major antibiotic classes in Northern Ireland, Scotland and Wales in ...</vt:lpstr>
      <vt:lpstr>Figure 3 Longitudinal trends and seasonal variation of total outpatient antibiotic use in four UK administrations and ...</vt:lpstr>
      <vt:lpstr>Figure 4 Longitudinal trends and seasonal variation of total outpatient antibiotic use in four UK administrations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2024-04-26T21:55:15Z</dcterms:modified>
</cp:coreProperties>
</file>