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ED991-CF67-47DD-9F20-C1EF2D2AFB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C62ED-99BC-4BEF-B8DA-6B11227E30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A93618-F8FF-4244-A64B-543966300C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2024-04-26T02:28:13Z</dcterms:modified>
</cp:coreProperties>
</file>