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8D8337-2AD2-4EEF-8B80-2098B7F27F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4E6716-5DA0-4753-9E3A-ADB8E556C05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Left: visualization of learned weights using the OT mask plotted in a manner analogous to Figure 4. Right: MVPA accuracy using these masks for listed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E945D7-EF58-4C74-8FD3-37E8121C909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9, September 2015, Pages 3144–3158,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Left: visualization of learned weights using the OT mask plotted in a manner analogous to Figure 4. Right: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Left: visualization of learned weights using the OT mask plotted in a manner analogous to Figure 4. Right: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2024-09-20T01:18:24Z</dcterms:modified>
</cp:coreProperties>
</file>