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BDEC9-9CC9-4A3D-AB9F-D494908DB6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9577F-01BF-4118-8E3B-839B44D72F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visualization of learned weights using the OT mask plotted in a manner analogous to Figure 4. Right: MVPA accuracy using these masks for listed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8EA46-C95F-46BD-9D5B-03D884DD2F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3144–3158,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Left: visualization of learned weights using the OT mask plotted in a manner analogous to Figure 4. Right: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Left: visualization of learned weights using the OT mask plotted in a manner analogous to Figure 4. Right: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2024-05-08T16:50:40Z</dcterms:modified>
</cp:coreProperties>
</file>