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C66E01-20E2-4AA9-BE1D-1638B98A3F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A53B4B-3CF3-4673-878F-8EBDD49C94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Left: visualization of learned weights using the OT mask plotted in a manner analogous to Figure 4. Right: MVPA accuracy using these masks for listed comparisons.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8CDF49-10A9-4953-9078-E4D46EFAA9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3144–3158,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Left: visualization of learned weights using the OT mask plotted in a manner analogous to Figure 4. Right: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Left: visualization of learned weights using the OT mask plotted in a manner analogous to Figure 4. Right: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2024-09-19T04:18:25Z</dcterms:modified>
</cp:coreProperties>
</file>