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3156C-49E6-45CE-A678-CA8BE04407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431802-F321-4D75-898E-4BA4B2CAC2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Example reads mapping to the gene model of Figure 1. The partial transcripts derived from these reads are as follows: r1:{e1,e2}; r2:{e2,e3,e4}; r3:{e5,e6,e7}; r4:{e8ins,e9} and r5:{e9,e11}. Above, e8ins denotes exon 8 with the implied insertion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9AA20-01D8-482C-8FF9-B905C7EB26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gene model, known transcripts (KT) of the gene model, a novel transcript (NT) derived from known transcripts and a novel transcript with indels (NTID). Note that the latter may also be derived from known transcripts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9AA20-01D8-482C-8FF9-B905C7EB263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read distribution of gene USP5 taken from a real RNA-Seq dataset (see Section 3.2 for details). Although the overall sequence coverage varies significantly along the gene, a small region often coincides well with its neighbourhood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9AA20-01D8-482C-8FF9-B905C7EB263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Comparative performance of each tool and its enhanced version with ORMAN on selected genes that produce multireads, measured as the proportion of transcripts whose relative quantification error is above a threshold, as a function of the threshold. We show results of three tools (ORIGINAL) as well as their ORMAN enhanced versions for 3784 genes containing high ratio of multi-loci reads (left). We also examine the performance of novel isoform detections for gene whose multiread ratio ranked as top 10–50% in the whole sample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9AA20-01D8-482C-8FF9-B905C7EB263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Comparative performance of each tool and its enhanced version with ORMAN measured as the proportion of transcripts whose relative quantification error is above a threshold, as a function of the threshold. We show results of three tools (ORIGINAL) as well as their ORMAN enhanced versions of (a) all 17 956 expressed genes (left) and (b) 3148 genes containing novel transcripts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9AA20-01D8-482C-8FF9-B905C7EB263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The relative error of coverage in the repeat regions after multimapping resolution by ORMAN and RESCUE in the decoy and replacement genes used in the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9AA20-01D8-482C-8FF9-B905C7EB263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Coverage plots for two genes (left: ZBTB42, right: BCL2L2) before and after processing with ORMAN compared with the original mappings. Top track (red) shows the mappings in the unaltered dataset; middle track (blue) shows the TopHat mappings after artificial repeats are introduced and the bottom track (green) shows the mappings after multiread resolution with ORMAN. The boxes outlined with dashed orange lines depict the artificial repeat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9AA20-01D8-482C-8FF9-B905C7EB2630}"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t59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t59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t59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t59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oinformatics/btt59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ioinformatics/btt59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ioinformatics/btt591"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5, March 2014, Pages 644–651, </a:t>
            </a:r>
            <a:r>
              <a:rPr lang="en-US" altLang="en-US" sz="1000">
                <a:solidFill>
                  <a:srgbClr val="333333"/>
                </a:solidFill>
                <a:hlinkClick r:id="rId3"/>
              </a:rPr>
              <a:t>https://doi.org/10.1093/bioinformatics/btt591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Example reads mapping to the gene model of Figure 1. The partial transcripts derived from these reads are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5943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5, March 2014, Pages 644–651, </a:t>
            </a:r>
            <a:r>
              <a:rPr lang="en-US" altLang="en-US" sz="1000">
                <a:solidFill>
                  <a:srgbClr val="333333"/>
                </a:solidFill>
                <a:hlinkClick r:id="rId3"/>
              </a:rPr>
              <a:t>https://doi.org/10.1093/bioinformatics/btt591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gene model, known transcripts (KT) of the gene model, a novel transcript (NT) derived from known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2078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5, March 2014, Pages 644–651, </a:t>
            </a:r>
            <a:r>
              <a:rPr lang="en-US" altLang="en-US" sz="1000">
                <a:solidFill>
                  <a:srgbClr val="333333"/>
                </a:solidFill>
                <a:hlinkClick r:id="rId3"/>
              </a:rPr>
              <a:t>https://doi.org/10.1093/bioinformatics/btt591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read distribution of gene USP5 taken from a real RNA-Seq dataset (see Section 3.2 for details). Although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1855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5, March 2014, Pages 644–651, </a:t>
            </a:r>
            <a:r>
              <a:rPr lang="en-US" altLang="en-US" sz="1000">
                <a:solidFill>
                  <a:srgbClr val="333333"/>
                </a:solidFill>
                <a:hlinkClick r:id="rId3"/>
              </a:rPr>
              <a:t>https://doi.org/10.1093/bioinformatics/btt591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Comparative performance of each tool and its enhanced version with ORMAN on selected genes that produce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4517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5, March 2014, Pages 644–651, </a:t>
            </a:r>
            <a:r>
              <a:rPr lang="en-US" altLang="en-US" sz="1000">
                <a:solidFill>
                  <a:srgbClr val="333333"/>
                </a:solidFill>
                <a:hlinkClick r:id="rId3"/>
              </a:rPr>
              <a:t>https://doi.org/10.1093/bioinformatics/btt591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Comparative performance of each tool and its enhanced version with ORMAN measured as the proportion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4517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5, March 2014, Pages 644–651, </a:t>
            </a:r>
            <a:r>
              <a:rPr lang="en-US" altLang="en-US" sz="1000">
                <a:solidFill>
                  <a:srgbClr val="333333"/>
                </a:solidFill>
                <a:hlinkClick r:id="rId3"/>
              </a:rPr>
              <a:t>https://doi.org/10.1093/bioinformatics/btt591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The relative error of coverage in the repeat regions after multimapping resolution by ORMAN and RESCUE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99408"/>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5, March 2014, Pages 644–651, </a:t>
            </a:r>
            <a:r>
              <a:rPr lang="en-US" altLang="en-US" sz="1000">
                <a:solidFill>
                  <a:srgbClr val="333333"/>
                </a:solidFill>
                <a:hlinkClick r:id="rId3"/>
              </a:rPr>
              <a:t>https://doi.org/10.1093/bioinformatics/btt591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Coverage plots for two genes (left: ZBTB42, right: BCL2L2) before and after processing with ORMAN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129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2. Example reads mapping to the gene model of Figure 1. The partial transcripts derived from these reads are as ...</vt:lpstr>
      <vt:lpstr>Fig. 1. A gene model, known transcripts (KT) of the gene model, a novel transcript (NT) derived from known ...</vt:lpstr>
      <vt:lpstr>Fig. 3. The read distribution of gene USP5 taken from a real RNA-Seq dataset (see Section 3.2 for details). Although ...</vt:lpstr>
      <vt:lpstr>Fig. 5. Comparative performance of each tool and its enhanced version with ORMAN on selected genes that produce ...</vt:lpstr>
      <vt:lpstr>Fig. 4. Comparative performance of each tool and its enhanced version with ORMAN measured as the proportion of ...</vt:lpstr>
      <vt:lpstr>Fig. 6. The relative error of coverage in the repeat regions after multimapping resolution by ORMAN and RESCUE in the ...</vt:lpstr>
      <vt:lpstr>Fig. 7. Coverage plots for two genes (left: ZBTB42, right: BCL2L2) before and after processing with ORMAN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2024-04-26T18:43:36Z</dcterms:modified>
</cp:coreProperties>
</file>