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6DBB42-3FFE-4A9C-87CC-066EEC26DA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BFD8AB-2506-44C4-8792-03885F827E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 distribution of breast and cervix cancer patients treated in Department of Radiotherapy and Oncology (DRO), Sarawak General Hospital (SGH) (1994–1998).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European Society for Medical Oncology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BFC3A5-3F1A-466E-A94E-32E4075A50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m1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18, Issue 7, July 2007, Pages 1172–1176,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https://doi.org/10.1093/annonc/mdm105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Age distribution of breast and cervix cancer patients treated in Department of Radiotherapy and Oncology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Age distribution of breast and cervix cancer patients treated in Department of Radiotherapy and Oncology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2024-04-26T22:02:31Z</dcterms:modified>
</cp:coreProperties>
</file>