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2B991-FCFA-4D8D-8CA6-54E375CB83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72277-D405-4699-99B1-7C012FF343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Sketch of the V4 and IT model to explain how afferents determine the output of a cell. Each cell in a higher area II \batchmode \documentclass[fleqn,10pt,legalpaper]{article} \usepackage{amssymb} \usepackage{amsfonts} \usepackage{amsmath} \pagestyle{empty} \begin{document} \(r_{k,x}^{II}\) \end{document} (e.g. in ITs) receives a weighted input from each cell in a lower area I \batchmode \documentclass[fleqn,10pt,legalpaper]{article} \usepackage{amssymb} \usepackage{amsfonts} \usepackage{amsmath} \pagestyle{empty} \begin{document} \(r_{i,x{^\prime}}^{I}\) \end{document} (e.g. from V4) at different locations x′ within its receptive field. Feedback connections \batchmode \documentclass[fleqn,10pt,legalpaper]{article} \usepackage{amssymb} \usepackage{amsfonts} \usepackage{amsmath} \pagestyle{empty} \begin{document} \({\hat{r}}_{i,x{^\prime}}\) \end{document} increase the input gain. For example, ITs receives feedback from PF working memory and FEF movement cells (Fig. 2). After the gain control stage, a spatial pooling function f is applied. Inhibition among target cells is modeled by an inhibitory pooling among all cells in the population. The final response is then determined by a differential equation, which describes the change through time of a model cell's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4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0D8DAD-BFB9-4A4D-8FD6-65D1C64A17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4, April 2005, Pages 431–447,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Sketch of the V4 and IT model to explain how afferents determine the output of a cell. Each cell in a higher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Sketch of the V4 and IT model to explain how afferents determine the output of a cell. Each cell in a higher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2024-04-26T15:58:26Z</dcterms:modified>
</cp:coreProperties>
</file>