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60C0C-4EFB-4EF4-99FD-61A6993818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A5825-3B8B-4D47-BF7B-5FAE2FA96F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Temperature–pressure projection showing the composition of liquids in terms of their Ca-number for melting of simplified carbonated peridotite in the system CMAS–CO2 as determined in this study. Numbers next to grey circles represent the Ca-number of a particular liquid. A downward-pointing arrow (16 GPa) denotes the liquid composition from a run at 1575°C. Addition of alumina to CMS–CO2 does not cause radical changes in the liquid compositions in the two studied systems, CMS–CO2 (shown earlier) and CMAS–CO2.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0F767-6355-40ED-99A0-D99D6907F5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r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52, Issue 11, November 2011, Pages 2265–2291,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https://doi.org/10.1093/petrology/egr048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Temperature–pressure projection showing the composition of liquids in terms of their Ca-number for melting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 Temperature–pressure projection showing the composition of liquids in terms of their Ca-number for melting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2024-04-26T14:49:05Z</dcterms:modified>
</cp:coreProperties>
</file>