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FA571-3C70-4CA0-AC2F-EA4D0C448B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C77DF-D653-4EFC-9F1E-11112E24B1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THIP rescues Syn II−/− DG granule neurons from hyperexcitability. (a) Whole-cell, current-clamp recordings from WT (black) and Syn II−/− (gray) showing AP firing upon injection of 200 pA before and after the addition of 1 μM THIP. (b and c) Mean frequency–current plot (b) and histogram (c) depicting the increased excitability of Syn II−/− DG granule neurons and its normalization in response to the application of 1 μM THIP. (d and e) The analysis of membrane potential and input resistance shows that the addition of 1 μM THIP brings both the depolarized membrane potential (d) and the increased input resistance (e) of Syn II−/− DG granule neurons to WT levels. *P &lt; 0.05, **P &lt; 0.01 across genotype; +P &lt; 0.05, ++P &lt; 0.01, effect of treatment within genotype; two-way ANOVA followed by the Bonferroni's post hoc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B519D-47FB-44E2-B51E-7BAAA45E7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3356–3368,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THIP rescues Syn II</a:t>
            </a:r>
            <a:r>
              <a:rPr lang="en-US" altLang="en-US" b="0" baseline="30000"/>
              <a:t>−/−</a:t>
            </a:r>
            <a:r>
              <a:rPr lang="en-US" altLang="en-US" b="0"/>
              <a:t> DG granule neurons from hyperexcitability. (a) Whole-cell, current-clamp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THIP rescues Syn II−/− DG granule neurons from hyperexcitability. (a) Whole-cell, current-clamp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2024-04-27T00:21:14Z</dcterms:modified>
</cp:coreProperties>
</file>