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29E3B4-91B6-43FB-A594-52FCA922A6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2AFF17-F216-4DE1-841A-B967405684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C84A61-AFD8-4087-9D6E-E7081B627C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2024-04-26T04:05:33Z</dcterms:modified>
</cp:coreProperties>
</file>