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095BEAB-3EC8-4F8F-8A84-5EBC7227A8B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25C4087-DDB7-4534-9988-A928718E61E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3BA5816-C355-41C4-880E-EB1C05CA4A60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2024-04-26T03:42:30Z</dcterms:modified>
</cp:coreProperties>
</file>