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ACB59-222B-4C01-90B1-89E3BAF8B1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2B205-18AA-4B57-99D7-BD4C5E0A89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overexpression of human α-synuclein (α-SYN) on immunoglobulin G (IgG) immunostaining in the mouse substantia nigra pars compacta (SN). Recombinant adeno-associated virus vector, serotype 2, overexpressing human α-SYN (AAV2-SYN) or green fluorescent protein ([AAV2-GFP] control) was injected into the right SN, and at 2, 4, and 12 weeks postinjection, the tissue was processed for IgG staining using a goat antibody against mouse IgG. Compared with AAV2-GFP-injected tissues (A-C), AAV2-SYN-injected SN (D-F) displayed intense staining for IgG (red) close to the α-SYN-expressing neurons (green) at each time point. Immunoglobulin G immunostaining is particularly intense on cells near the SN neurons. Panels (A-C) are from the AAV2-GFP group at 2, 4, and 12 weeks, respectively; panels (D-F) are from the AAV2-SYN group at 2, 4, and 12 weeks, respectively. Insets in all sections show high-magnification images of the same sections. Scale bar = (low-magnification images) 100 μm; (inset) 40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2008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AB5C7-6E21-4809-B5BF-32D83DE131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8e5e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67, Issue 12, December 2008, Pages 1149–1158,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https://doi.org/10.1097/NEN.0b013e31818e5e99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 of overexpression of human α-synuclein (α-SYN) on immunoglobulin G (IgG) immunostaining in the mouse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Effect of overexpression of human α-synuclein (α-SYN) on immunoglobulin G (IgG) immunostaining in the mouse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2024-04-26T04:42:28Z</dcterms:modified>
</cp:coreProperties>
</file>