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E719B1-AEDF-405B-AEFA-7FF235D9A6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78BD55-1F83-44FB-B6AF-1B19B6372C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infarct size and prolongation of intracellular acidosis during reperfusion (time to pHi recovery).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3BA305-98A6-41F2-B60B-65321E3B18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n2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81, Issue 1, 1 January 2009, Pages 116–122,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https://doi.org/10.1093/cvr/cvn260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Correlation between infarct size and prolongation of intracellular acidosis during reperfusion (time to pHi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Correlation between infarct size and prolongation of intracellular acidosis during reperfusion (time to pHi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2024-04-26T22:25:41Z</dcterms:modified>
</cp:coreProperties>
</file>