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BFF86D-98BC-4263-9D13-DA5D5A0254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74E0BA-52FE-42AB-BED1-7980EFCF6D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MCI scores as a function of WMT performance in Sample 1 (N= 1515).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9BAD8-7236-47F5-8A0E-042E9CE45C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1, January 2012, Pages 101–113,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MCI scores as a function of WMT performance in Sample 1 (N= 1515).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MCI scores as a function of WMT performance in Sample 1 (N= 1515).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2024-04-26T23:16:25Z</dcterms:modified>
</cp:coreProperties>
</file>