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0A8805-A42D-4D48-A8C9-AB202B405C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0E2A22-6D36-4935-B99A-81BE7B7D9E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F3F618-AABA-40AD-9499-307BDA3B0D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2024-04-26T08:36:22Z</dcterms:modified>
</cp:coreProperties>
</file>